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  <p:sldId id="268" r:id="rId3"/>
    <p:sldId id="274" r:id="rId4"/>
    <p:sldId id="309" r:id="rId5"/>
    <p:sldId id="280" r:id="rId6"/>
    <p:sldId id="310" r:id="rId7"/>
    <p:sldId id="286" r:id="rId8"/>
    <p:sldId id="311" r:id="rId9"/>
    <p:sldId id="301" r:id="rId10"/>
    <p:sldId id="312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3B716-2824-71F4-E943-618B2E37A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C218E6-9A20-9468-62FF-365B3EB79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02C26-A811-F115-73B0-DEE620BC9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E3D99-0A42-4559-BE5A-2ABD2AB308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3275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615DFF-F3FE-0C0D-3C6A-A7A82D633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B2C21-A6F0-0A10-614D-D5901B95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FC440-0ACD-7975-7B70-97E8C2EDB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EDA0C-1CB6-4ADF-BF1D-C495427FBDB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5529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61349-2FCD-90FE-3061-E77C5ACA0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67C27-BE73-1A19-F1E0-04BB15BFC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398AE4-BEB6-2E74-1BC5-0A13BF4C1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76450-FD38-4461-AD4C-34FE7CE9BC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0879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49A83-D847-F413-F179-EF5D52244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89E193-58D0-7E09-9193-0ADC0E9A0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28896-CAF5-644A-4129-CE9E58A19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28084-5264-484F-9969-28F1F6B57E1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24224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C49F8-F596-5EEB-A4E1-E2E478C77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9BE19-C8DB-E6F2-D5F5-4963ED136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7E5F01-E839-C890-D6AA-C9FE44EB5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00BA1-2706-4B59-94D3-4D6853AE65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52416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1481D0-DF99-8E0E-5DAC-EE9789140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0C31B3-8B99-904B-933E-EE870E6BC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BC1F4F-3EDB-A0FA-C594-2BBFC3469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BC316-4ED9-49D2-8D45-B80DAF53D2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53480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8FC5E33-3B06-10D0-F33F-CD3A56582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B79F578-B453-2040-6A76-44FB09AAB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8843EC6-D49C-673B-20F6-EC3AE0534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CBB5-F9A5-4BE2-9691-0FA83116BD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11427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E6D7C09-E00D-44F8-B280-B211411EA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23A718D-94AC-C8E3-108C-E9CF32A8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F7B265F-83FD-B7A8-B828-687E9CE82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6263F-7F79-41C8-B635-2332FCD057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55660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A653E56-BBBA-7B38-1CFE-A6035084C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6B57E0F-984B-7061-5DE1-D504A1BE8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F23C3A4-82AA-0541-42B7-13F24378F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F7240-486A-4637-815F-F1769FF646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3104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09D950-28EA-DE4D-664D-D13D6CB79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8E9075-381B-C3E5-93C5-4CEA184E7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5807E5-72E5-915C-278F-8E22D33A0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EF8D1-CBC4-4624-85BD-757002BF51B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973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19C08F-D937-D6AC-096C-26DD46B9C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AD7BC0-5F2A-B24C-AC67-D15798AB2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8AD52B-AD7A-9AA8-7B9C-6B8627C49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26729-55AF-48E9-9F14-51404D5295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76164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A8579F3-74FA-93B5-7E1A-2D0B250772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53C1DC7-BD57-FA79-A772-CEAA00EC89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6D86B-3B6F-7320-F421-8CC0FF972F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994999-C19A-E63F-C10A-8858D0AE2F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6668D-B652-B149-DB69-BB4DB109FB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AA10A4C-1CF5-47B9-B27B-9744EA2D2C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8EDFB15-4927-38CC-6C22-BEED3000A4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700213"/>
            <a:ext cx="8001000" cy="2881312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/>
              <a:t>Before thy face, dear Lord,</a:t>
            </a:r>
          </a:p>
          <a:p>
            <a:pPr algn="ctr">
              <a:buFontTx/>
              <a:buNone/>
            </a:pPr>
            <a:r>
              <a:rPr lang="en-AU" altLang="en-US" sz="4000" dirty="0"/>
              <a:t>Myself I want to see;</a:t>
            </a:r>
          </a:p>
          <a:p>
            <a:pPr algn="ctr">
              <a:buFontTx/>
              <a:buNone/>
            </a:pPr>
            <a:r>
              <a:rPr lang="en-AU" altLang="en-US" sz="4000" dirty="0"/>
              <a:t>And while I every question sing,</a:t>
            </a:r>
          </a:p>
          <a:p>
            <a:pPr algn="ctr">
              <a:buFontTx/>
              <a:buNone/>
            </a:pPr>
            <a:r>
              <a:rPr lang="en-AU" altLang="en-US" sz="4000" dirty="0"/>
              <a:t>I want to answer thee.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1D14C97B-9306-E919-9226-4F4C9414B2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84313"/>
            <a:ext cx="91440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While I speak to thee,</a:t>
            </a:r>
          </a:p>
          <a:p>
            <a:pPr algn="ctr">
              <a:buFontTx/>
              <a:buNone/>
            </a:pPr>
            <a:r>
              <a:rPr lang="en-AU" altLang="en-US" sz="4000"/>
              <a:t>Lord, thy goodness show; </a:t>
            </a:r>
          </a:p>
          <a:p>
            <a:pPr algn="ctr">
              <a:buFontTx/>
              <a:buNone/>
            </a:pPr>
            <a:r>
              <a:rPr lang="en-AU" altLang="en-US" sz="4000"/>
              <a:t>Am I what I ought to be?</a:t>
            </a:r>
          </a:p>
          <a:p>
            <a:pPr algn="ctr">
              <a:buFontTx/>
              <a:buNone/>
            </a:pPr>
            <a:r>
              <a:rPr lang="en-AU" altLang="en-US" sz="4000"/>
              <a:t>O Saviour, let me know.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9C46C6-18EB-599E-6A5C-1193C01A7083}"/>
              </a:ext>
            </a:extLst>
          </p:cNvPr>
          <p:cNvSpPr txBox="1"/>
          <p:nvPr/>
        </p:nvSpPr>
        <p:spPr>
          <a:xfrm>
            <a:off x="334963" y="6092825"/>
            <a:ext cx="3097212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Before thy face, dear Lord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Herbert H. Booth (1862-1926)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257C587-0674-2C34-2A76-8A69767E8F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84313"/>
            <a:ext cx="91440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While I speak to thee,</a:t>
            </a:r>
          </a:p>
          <a:p>
            <a:pPr algn="ctr">
              <a:buFontTx/>
              <a:buNone/>
            </a:pPr>
            <a:r>
              <a:rPr lang="en-AU" altLang="en-US" sz="4000"/>
              <a:t>Lord, thy goodness show; </a:t>
            </a:r>
          </a:p>
          <a:p>
            <a:pPr algn="ctr">
              <a:buFontTx/>
              <a:buNone/>
            </a:pPr>
            <a:r>
              <a:rPr lang="en-AU" altLang="en-US" sz="4000"/>
              <a:t>Am I what I ought to be?</a:t>
            </a:r>
          </a:p>
          <a:p>
            <a:pPr algn="ctr">
              <a:buFontTx/>
              <a:buNone/>
            </a:pPr>
            <a:r>
              <a:rPr lang="en-AU" altLang="en-US" sz="4000"/>
              <a:t>O Saviour, let me know.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4FAB37CC-31C3-A5D9-B349-DF2B9E7D6F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371600"/>
            <a:ext cx="87630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solidFill>
                  <a:srgbClr val="FFFFFF"/>
                </a:solidFill>
              </a:rPr>
              <a:t>Verse 2</a:t>
            </a:r>
            <a:endParaRPr lang="en-AU" altLang="en-US" sz="4000"/>
          </a:p>
          <a:p>
            <a:pPr algn="ctr">
              <a:buFontTx/>
              <a:buNone/>
            </a:pPr>
            <a:r>
              <a:rPr lang="en-AU" altLang="en-US" sz="4000"/>
              <a:t>Am I what once I was?</a:t>
            </a:r>
          </a:p>
          <a:p>
            <a:pPr algn="ctr">
              <a:buFontTx/>
              <a:buNone/>
            </a:pPr>
            <a:r>
              <a:rPr lang="en-AU" altLang="en-US" sz="4000"/>
              <a:t>Have I that ground maintained</a:t>
            </a:r>
          </a:p>
          <a:p>
            <a:pPr algn="ctr">
              <a:buFontTx/>
              <a:buNone/>
            </a:pPr>
            <a:r>
              <a:rPr lang="en-AU" altLang="en-US" sz="4000"/>
              <a:t>Wherein I walked in power with thee,</a:t>
            </a:r>
          </a:p>
          <a:p>
            <a:pPr algn="ctr">
              <a:buFontTx/>
              <a:buNone/>
            </a:pPr>
            <a:r>
              <a:rPr lang="en-AU" altLang="en-US" sz="4000"/>
              <a:t>And thou my soul sustained?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6F099A9B-73CC-562B-409B-81C89A23533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84313"/>
            <a:ext cx="91440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While I speak to thee,</a:t>
            </a:r>
          </a:p>
          <a:p>
            <a:pPr algn="ctr">
              <a:buFontTx/>
              <a:buNone/>
            </a:pPr>
            <a:r>
              <a:rPr lang="en-AU" altLang="en-US" sz="4000"/>
              <a:t>Lord, thy goodness show; </a:t>
            </a:r>
          </a:p>
          <a:p>
            <a:pPr algn="ctr">
              <a:buFontTx/>
              <a:buNone/>
            </a:pPr>
            <a:r>
              <a:rPr lang="en-AU" altLang="en-US" sz="4000"/>
              <a:t>Am I what I ought to be?</a:t>
            </a:r>
          </a:p>
          <a:p>
            <a:pPr algn="ctr">
              <a:buFontTx/>
              <a:buNone/>
            </a:pPr>
            <a:r>
              <a:rPr lang="en-AU" altLang="en-US" sz="4000"/>
              <a:t>O Saviour, let me know.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7F5EBB2B-3DF9-CE37-60A9-2015880544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484313"/>
            <a:ext cx="87630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solidFill>
                  <a:srgbClr val="FFFFFF"/>
                </a:solidFill>
              </a:rPr>
              <a:t>Verse 3</a:t>
            </a:r>
            <a:endParaRPr lang="en-AU" altLang="en-US" sz="4000"/>
          </a:p>
          <a:p>
            <a:pPr algn="ctr">
              <a:buFontTx/>
              <a:buNone/>
            </a:pPr>
            <a:r>
              <a:rPr lang="en-AU" altLang="en-US" sz="4000"/>
              <a:t>Have I a truthful heart,</a:t>
            </a:r>
          </a:p>
          <a:p>
            <a:pPr algn="ctr">
              <a:buFontTx/>
              <a:buNone/>
            </a:pPr>
            <a:r>
              <a:rPr lang="en-AU" altLang="en-US" sz="4000"/>
              <a:t>A conscience keen to feel</a:t>
            </a:r>
          </a:p>
          <a:p>
            <a:pPr algn="ctr">
              <a:buFontTx/>
              <a:buNone/>
            </a:pPr>
            <a:r>
              <a:rPr lang="en-AU" altLang="en-US" sz="4000"/>
              <a:t>The baseness of a false excuse,</a:t>
            </a:r>
          </a:p>
          <a:p>
            <a:pPr algn="ctr">
              <a:buFontTx/>
              <a:buNone/>
            </a:pPr>
            <a:r>
              <a:rPr lang="en-AU" altLang="en-US" sz="4000"/>
              <a:t>The touch of aught unreal?</a:t>
            </a:r>
          </a:p>
          <a:p>
            <a:pPr algn="ctr">
              <a:buFontTx/>
              <a:buNone/>
            </a:pPr>
            <a:endParaRPr lang="en-AU" altLang="en-US" sz="400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0B380100-08C8-7C41-7444-DAFC5A7049C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84313"/>
            <a:ext cx="91440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While I speak to thee,</a:t>
            </a:r>
          </a:p>
          <a:p>
            <a:pPr algn="ctr">
              <a:buFontTx/>
              <a:buNone/>
            </a:pPr>
            <a:r>
              <a:rPr lang="en-AU" altLang="en-US" sz="4000"/>
              <a:t>Lord, thy goodness show; </a:t>
            </a:r>
          </a:p>
          <a:p>
            <a:pPr algn="ctr">
              <a:buFontTx/>
              <a:buNone/>
            </a:pPr>
            <a:r>
              <a:rPr lang="en-AU" altLang="en-US" sz="4000"/>
              <a:t>Am I what I ought to be?</a:t>
            </a:r>
          </a:p>
          <a:p>
            <a:pPr algn="ctr">
              <a:buFontTx/>
              <a:buNone/>
            </a:pPr>
            <a:r>
              <a:rPr lang="en-AU" altLang="en-US" sz="4000"/>
              <a:t>O Saviour, let me know.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49362541-D550-27B8-9F29-7664487F9A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19288" y="1268413"/>
            <a:ext cx="87630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solidFill>
                  <a:srgbClr val="FFFFFF"/>
                </a:solidFill>
              </a:rPr>
              <a:t>Verse 4</a:t>
            </a:r>
            <a:endParaRPr lang="en-AU" altLang="en-US" sz="4000"/>
          </a:p>
          <a:p>
            <a:pPr algn="ctr">
              <a:buFontTx/>
              <a:buNone/>
            </a:pPr>
            <a:r>
              <a:rPr lang="en-AU" altLang="en-US" sz="4000"/>
              <a:t>Have I the zeal I had</a:t>
            </a:r>
          </a:p>
          <a:p>
            <a:pPr algn="ctr">
              <a:buFontTx/>
              <a:buNone/>
            </a:pPr>
            <a:r>
              <a:rPr lang="en-AU" altLang="en-US" sz="4000"/>
              <a:t>When thou didst me ordain</a:t>
            </a:r>
          </a:p>
          <a:p>
            <a:pPr algn="ctr">
              <a:buFontTx/>
              <a:buNone/>
            </a:pPr>
            <a:r>
              <a:rPr lang="en-AU" altLang="en-US" sz="4000"/>
              <a:t>To preach thy word and seek the lost,</a:t>
            </a:r>
          </a:p>
          <a:p>
            <a:pPr algn="ctr">
              <a:buFontTx/>
              <a:buNone/>
            </a:pPr>
            <a:r>
              <a:rPr lang="en-AU" altLang="en-US" sz="4000"/>
              <a:t>Or do I feel it pain?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FDE5E59C-919C-909C-E868-7151C81F18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484313"/>
            <a:ext cx="9144000" cy="41148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While I speak to thee,</a:t>
            </a:r>
          </a:p>
          <a:p>
            <a:pPr algn="ctr">
              <a:buFontTx/>
              <a:buNone/>
            </a:pPr>
            <a:r>
              <a:rPr lang="en-AU" altLang="en-US" sz="4000"/>
              <a:t>Lord, thy goodness show; </a:t>
            </a:r>
          </a:p>
          <a:p>
            <a:pPr algn="ctr">
              <a:buFontTx/>
              <a:buNone/>
            </a:pPr>
            <a:r>
              <a:rPr lang="en-AU" altLang="en-US" sz="4000"/>
              <a:t>Am I what I ought to be?</a:t>
            </a:r>
          </a:p>
          <a:p>
            <a:pPr algn="ctr">
              <a:buFontTx/>
              <a:buNone/>
            </a:pPr>
            <a:r>
              <a:rPr lang="en-AU" altLang="en-US" sz="4000"/>
              <a:t>O Saviour, let me know.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B0226C34-9F1C-75ED-2680-030435996E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341438"/>
            <a:ext cx="8686800" cy="3211512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solidFill>
                  <a:srgbClr val="FFFFFF"/>
                </a:solidFill>
              </a:rPr>
              <a:t>Verse 5</a:t>
            </a:r>
            <a:endParaRPr lang="en-AU" altLang="en-US" sz="4000"/>
          </a:p>
          <a:p>
            <a:pPr algn="ctr">
              <a:buFontTx/>
              <a:buNone/>
            </a:pPr>
            <a:r>
              <a:rPr lang="en-AU" altLang="en-US" sz="4000"/>
              <a:t>O Lord, if I am wrong,</a:t>
            </a:r>
          </a:p>
          <a:p>
            <a:pPr algn="ctr">
              <a:buFontTx/>
              <a:buNone/>
            </a:pPr>
            <a:r>
              <a:rPr lang="en-AU" altLang="en-US" sz="4000"/>
              <a:t>I will not grieve thee more</a:t>
            </a:r>
          </a:p>
          <a:p>
            <a:pPr algn="ctr">
              <a:buFontTx/>
              <a:buNone/>
            </a:pPr>
            <a:r>
              <a:rPr lang="en-AU" altLang="en-US" sz="4000"/>
              <a:t>By doubting thy great love and power</a:t>
            </a:r>
          </a:p>
          <a:p>
            <a:pPr algn="ctr">
              <a:buFontTx/>
              <a:buNone/>
            </a:pPr>
            <a:r>
              <a:rPr lang="en-AU" altLang="en-US" sz="4000"/>
              <a:t>To make and keep me pure.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301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409. Before Thy Face, Dear Lord,</dc:title>
  <dc:creator>E. Langley Smith</dc:creator>
  <cp:lastModifiedBy>Narelle Wheaton</cp:lastModifiedBy>
  <cp:revision>5</cp:revision>
  <cp:lastPrinted>1601-01-01T00:00:00Z</cp:lastPrinted>
  <dcterms:created xsi:type="dcterms:W3CDTF">2002-01-18T06:14:25Z</dcterms:created>
  <dcterms:modified xsi:type="dcterms:W3CDTF">2023-08-03T06:07:04Z</dcterms:modified>
</cp:coreProperties>
</file>